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embeddedFontLs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Open Sans Light" panose="020B03060305040202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ade4d55846_9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ade4d55846_9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de4d55846_9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ade4d55846_9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de4d5584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de4d5584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ade4d55846_9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ade4d55846_9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ade4d55846_9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ade4d55846_9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de4d55846_9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ade4d55846_9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de4d55846_9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ade4d55846_9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de4d55846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ade4d55846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de4d55846_9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ade4d55846_9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ade4d558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ade4d558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ade4d55846_9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ade4d55846_9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de4d55846_9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ade4d55846_9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de4d5584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ade4d5584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ade4d5584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ade4d5584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de4d5584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ade4d5584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de4d5584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ade4d5584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ade4d55846_9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ade4d55846_9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de4d5584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ade4d5584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0350" y="4809083"/>
            <a:ext cx="204787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29225" y="4809083"/>
            <a:ext cx="17907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00925" y="4809083"/>
            <a:ext cx="199072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05275" y="5532983"/>
            <a:ext cx="180022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86500" y="5532983"/>
            <a:ext cx="180022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29225" y="239180"/>
            <a:ext cx="17907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89809" y="4990058"/>
            <a:ext cx="152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10371" y="4990058"/>
            <a:ext cx="152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582071" y="4990058"/>
            <a:ext cx="152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303047" y="5713958"/>
            <a:ext cx="152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75959" y="5713958"/>
            <a:ext cx="1524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3"/>
          <p:cNvSpPr txBox="1"/>
          <p:nvPr/>
        </p:nvSpPr>
        <p:spPr>
          <a:xfrm>
            <a:off x="3333750" y="2220366"/>
            <a:ext cx="552450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A580C"/>
                </a:solidFill>
                <a:latin typeface="Open Sans"/>
                <a:ea typeface="Open Sans"/>
                <a:cs typeface="Open Sans"/>
                <a:sym typeface="Open Sans"/>
              </a:rPr>
              <a:t>PRIME PAINTS &amp; COATINGS CO.</a:t>
            </a:r>
            <a:endParaRPr/>
          </a:p>
        </p:txBody>
      </p:sp>
      <p:sp>
        <p:nvSpPr>
          <p:cNvPr id="97" name="Google Shape;97;p13"/>
          <p:cNvSpPr txBox="1"/>
          <p:nvPr/>
        </p:nvSpPr>
        <p:spPr>
          <a:xfrm>
            <a:off x="1740455" y="2877591"/>
            <a:ext cx="8711088" cy="67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ODOO ERP IMPLEMENTATION</a:t>
            </a:r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3395662" y="3871912"/>
            <a:ext cx="5400675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94A3B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Comprehensive Business Process Automation Project</a:t>
            </a:r>
            <a:endParaRPr/>
          </a:p>
        </p:txBody>
      </p:sp>
      <p:pic>
        <p:nvPicPr>
          <p:cNvPr id="99" name="Google Shape;99;p13" title="Colorful Paint Coating Shop Logo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12594" y="490397"/>
            <a:ext cx="1209675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 descr="Beautify this sl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4" descr="Beautify this sl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 descr="Beautify this sl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6" descr="Beautify this sl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7" descr="Beautify this sl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 descr="Beautify this sl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 descr="Beautify this sl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0" descr="Beautify this sl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 descr="Beautify this sl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198935"/>
            <a:ext cx="3492549" cy="338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799" y="2198935"/>
            <a:ext cx="3492549" cy="338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8099" y="2198935"/>
            <a:ext cx="3492549" cy="338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500" y="2198935"/>
            <a:ext cx="3492549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/>
          <p:nvPr/>
        </p:nvSpPr>
        <p:spPr>
          <a:xfrm>
            <a:off x="684211" y="4496990"/>
            <a:ext cx="3267127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EA580C"/>
                </a:solidFill>
                <a:latin typeface="Open Sans"/>
                <a:ea typeface="Open Sans"/>
                <a:cs typeface="Open Sans"/>
                <a:sym typeface="Open Sans"/>
              </a:rPr>
              <a:t>B2B Sales Portal</a:t>
            </a:r>
            <a:endParaRPr/>
          </a:p>
        </p:txBody>
      </p:sp>
      <p:sp>
        <p:nvSpPr>
          <p:cNvPr id="201" name="Google Shape;201;p32"/>
          <p:cNvSpPr txBox="1"/>
          <p:nvPr/>
        </p:nvSpPr>
        <p:spPr>
          <a:xfrm>
            <a:off x="762000" y="4897040"/>
            <a:ext cx="311154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E-commerce Integration</a:t>
            </a:r>
            <a:endParaRPr/>
          </a:p>
        </p:txBody>
      </p:sp>
      <p:pic>
        <p:nvPicPr>
          <p:cNvPr id="202" name="Google Shape;202;p32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49799" y="2198935"/>
            <a:ext cx="3492549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 txBox="1"/>
          <p:nvPr/>
        </p:nvSpPr>
        <p:spPr>
          <a:xfrm>
            <a:off x="4462510" y="4496990"/>
            <a:ext cx="3267127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EA580C"/>
                </a:solidFill>
                <a:latin typeface="Open Sans"/>
                <a:ea typeface="Open Sans"/>
                <a:cs typeface="Open Sans"/>
                <a:sym typeface="Open Sans"/>
              </a:rPr>
              <a:t>Field Sales Team</a:t>
            </a:r>
            <a:endParaRPr/>
          </a:p>
        </p:txBody>
      </p:sp>
      <p:sp>
        <p:nvSpPr>
          <p:cNvPr id="204" name="Google Shape;204;p32"/>
          <p:cNvSpPr txBox="1"/>
          <p:nvPr/>
        </p:nvSpPr>
        <p:spPr>
          <a:xfrm>
            <a:off x="4540299" y="4897040"/>
            <a:ext cx="311154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Mobile App Access</a:t>
            </a:r>
            <a:endParaRPr/>
          </a:p>
        </p:txBody>
      </p:sp>
      <p:pic>
        <p:nvPicPr>
          <p:cNvPr id="205" name="Google Shape;205;p32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28099" y="2198935"/>
            <a:ext cx="3492549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/>
        </p:nvSpPr>
        <p:spPr>
          <a:xfrm>
            <a:off x="8240810" y="4496990"/>
            <a:ext cx="3267127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EA580C"/>
                </a:solidFill>
                <a:latin typeface="Open Sans"/>
                <a:ea typeface="Open Sans"/>
                <a:cs typeface="Open Sans"/>
                <a:sym typeface="Open Sans"/>
              </a:rPr>
              <a:t>Equipment Monitoring</a:t>
            </a:r>
            <a:endParaRPr/>
          </a:p>
        </p:txBody>
      </p:sp>
      <p:sp>
        <p:nvSpPr>
          <p:cNvPr id="207" name="Google Shape;207;p32"/>
          <p:cNvSpPr txBox="1"/>
          <p:nvPr/>
        </p:nvSpPr>
        <p:spPr>
          <a:xfrm>
            <a:off x="8318599" y="4897040"/>
            <a:ext cx="311154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IoT Integration</a:t>
            </a:r>
            <a:endParaRPr/>
          </a:p>
        </p:txBody>
      </p:sp>
      <p:sp>
        <p:nvSpPr>
          <p:cNvPr id="208" name="Google Shape;208;p32"/>
          <p:cNvSpPr txBox="1"/>
          <p:nvPr/>
        </p:nvSpPr>
        <p:spPr>
          <a:xfrm>
            <a:off x="762000" y="571500"/>
            <a:ext cx="11401425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F172A"/>
                </a:solidFill>
                <a:latin typeface="Roboto"/>
                <a:ea typeface="Roboto"/>
                <a:cs typeface="Roboto"/>
                <a:sym typeface="Roboto"/>
              </a:rPr>
              <a:t>Potential Extensions</a:t>
            </a:r>
            <a:endParaRPr/>
          </a:p>
        </p:txBody>
      </p:sp>
      <p:sp>
        <p:nvSpPr>
          <p:cNvPr id="209" name="Google Shape;209;p32"/>
          <p:cNvSpPr/>
          <p:nvPr/>
        </p:nvSpPr>
        <p:spPr>
          <a:xfrm>
            <a:off x="571500" y="571500"/>
            <a:ext cx="76200" cy="542925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4" descr="Beautify this sl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3" descr="Beautify this sl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 descr="Beautify this sl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 descr="Beautify this sl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 descr="Beautify this sl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 descr="Beautify this sl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 descr="Beautify this sl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 descr="image.png"/>
          <p:cNvPicPr preferRelativeResize="0"/>
          <p:nvPr/>
        </p:nvPicPr>
        <p:blipFill rotWithShape="1">
          <a:blip r:embed="rId4">
            <a:alphaModFix/>
          </a:blip>
          <a:srcRect l="17918"/>
          <a:stretch/>
        </p:blipFill>
        <p:spPr>
          <a:xfrm>
            <a:off x="7058025" y="1293025"/>
            <a:ext cx="5061050" cy="50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 descr="Beautify this sl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 descr="Beautify this sl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</Words>
  <Application>Microsoft Office PowerPoint</Application>
  <PresentationFormat>Widescreen</PresentationFormat>
  <Paragraphs>10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Roboto</vt:lpstr>
      <vt:lpstr>Arial</vt:lpstr>
      <vt:lpstr>Open Sans Light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Mohamed</dc:creator>
  <cp:lastModifiedBy>Mohamed Saied</cp:lastModifiedBy>
  <cp:revision>2</cp:revision>
  <dcterms:modified xsi:type="dcterms:W3CDTF">2025-12-09T17:52:06Z</dcterms:modified>
</cp:coreProperties>
</file>